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Work Sans Medium"/>
      <p:regular r:id="rId19"/>
      <p:bold r:id="rId20"/>
      <p:italic r:id="rId21"/>
      <p:boldItalic r:id="rId22"/>
    </p:embeddedFont>
    <p:embeddedFont>
      <p:font typeface="Work Sans"/>
      <p:regular r:id="rId23"/>
      <p:bold r:id="rId24"/>
      <p:italic r:id="rId25"/>
      <p:boldItalic r:id="rId26"/>
    </p:embeddedFont>
    <p:embeddedFont>
      <p:font typeface="Work Sans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1" roundtripDataSignature="AMtx7migkNpBP47Yq+eXd1hvroRP46TL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Medium-bold.fntdata"/><Relationship Id="rId22" Type="http://schemas.openxmlformats.org/officeDocument/2006/relationships/font" Target="fonts/WorkSansMedium-boldItalic.fntdata"/><Relationship Id="rId21" Type="http://schemas.openxmlformats.org/officeDocument/2006/relationships/font" Target="fonts/WorkSansMedium-italic.fntdata"/><Relationship Id="rId24" Type="http://schemas.openxmlformats.org/officeDocument/2006/relationships/font" Target="fonts/WorkSans-bold.fntdata"/><Relationship Id="rId23" Type="http://schemas.openxmlformats.org/officeDocument/2006/relationships/font" Target="fonts/Work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-boldItalic.fntdata"/><Relationship Id="rId25" Type="http://schemas.openxmlformats.org/officeDocument/2006/relationships/font" Target="fonts/WorkSans-italic.fntdata"/><Relationship Id="rId28" Type="http://schemas.openxmlformats.org/officeDocument/2006/relationships/font" Target="fonts/WorkSansLight-bold.fntdata"/><Relationship Id="rId27" Type="http://schemas.openxmlformats.org/officeDocument/2006/relationships/font" Target="fonts/WorkSansLigh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WorkSansLigh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customschemas.google.com/relationships/presentationmetadata" Target="metadata"/><Relationship Id="rId30" Type="http://schemas.openxmlformats.org/officeDocument/2006/relationships/font" Target="fonts/WorkSansLight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WorkSansMedium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9bfb5aa08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" name="Google Shape;160;g229bfb5aa08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29bfb5aa08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g229bfb5aa08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29bfb5aa08_1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229bfb5aa08_1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e105d7cb8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7" name="Google Shape;177;g1e105d7cb8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3" name="Google Shape;18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5" name="Google Shape;10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af1c984721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g1af1c984721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f1c984721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1af1c984721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af1c984721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g1af1c984721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9bfb5aa08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g229bfb5aa08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faz de usuario gráfica, Texto, Aplicación&#10;&#10;Descripción generada automáticamente" id="16" name="Google Shape;1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1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8" name="Google Shape;18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cabezado de sección">
  <p:cSld name="1_Encabezado de sección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hub.com/david-pelaez-6769/mqNjP3BVW1G56p3R9yGzLk/mr-proyecto-pdf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hub.com/david-pelaez-6769/mqNjP3BVW1G56NWR9yGzLk/diagrama-despliegue-proyecto-jpg" TargetMode="External"/><Relationship Id="rId4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google.com/spreadsheets/d/1TC34s3vKFnmZRWGaSpBqASDbVcqlw0lz/edit#gid=1066437785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12.png"/><Relationship Id="rId6" Type="http://schemas.openxmlformats.org/officeDocument/2006/relationships/image" Target="../media/image6.png"/><Relationship Id="rId7" Type="http://schemas.openxmlformats.org/officeDocument/2006/relationships/image" Target="../media/image13.png"/><Relationship Id="rId8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hub.com/david-pelaez-6769/oGZeMNnwXOGWN9PVQvbrYd/diagrama-de-clases-proyecto-pdf" TargetMode="Externa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995422" y="2551837"/>
            <a:ext cx="64536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es-CO" sz="54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Tech</a:t>
            </a:r>
            <a:endParaRPr b="1" sz="5400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es-CO" sz="54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Organize</a:t>
            </a:r>
            <a:endParaRPr b="1" sz="5400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29bfb5aa08_1_7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MODELO ENTIDAD </a:t>
            </a: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RELACIÓN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9bfb5aa08_1_12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MODELO RELACIONAL</a:t>
            </a:r>
            <a:endParaRPr/>
          </a:p>
        </p:txBody>
      </p:sp>
      <p:pic>
        <p:nvPicPr>
          <p:cNvPr id="168" name="Google Shape;168;g229bfb5aa08_1_1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36181"/>
            <a:ext cx="11887199" cy="4985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29bfb5aa08_1_19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DIAGRAMA DESPLIEGUE</a:t>
            </a:r>
            <a:endParaRPr/>
          </a:p>
        </p:txBody>
      </p:sp>
      <p:pic>
        <p:nvPicPr>
          <p:cNvPr id="174" name="Google Shape;174;g229bfb5aa08_1_1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8400" y="1436181"/>
            <a:ext cx="8531043" cy="5117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e105d7cb8f_0_0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NORMALIZACIÓN</a:t>
            </a: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 AUMENTO ESPACIO</a:t>
            </a:r>
            <a:endParaRPr/>
          </a:p>
        </p:txBody>
      </p:sp>
      <p:pic>
        <p:nvPicPr>
          <p:cNvPr id="180" name="Google Shape;180;g1e105d7cb8f_0_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888" y="2183556"/>
            <a:ext cx="11706225" cy="38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185" name="Google Shape;18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 txBox="1"/>
          <p:nvPr/>
        </p:nvSpPr>
        <p:spPr>
          <a:xfrm>
            <a:off x="3456273" y="2228675"/>
            <a:ext cx="5530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-CO" sz="7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Integrantes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2"/>
          <p:cNvCxnSpPr/>
          <p:nvPr/>
        </p:nvCxnSpPr>
        <p:spPr>
          <a:xfrm>
            <a:off x="5227899" y="3321934"/>
            <a:ext cx="1736203" cy="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9" name="Google Shape;109;p2"/>
          <p:cNvSpPr txBox="1"/>
          <p:nvPr/>
        </p:nvSpPr>
        <p:spPr>
          <a:xfrm>
            <a:off x="4168816" y="3463724"/>
            <a:ext cx="38544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JOSE LUIS PEREZ OLIVEROS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LUIS ANDRES CASTRO </a:t>
            </a: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BÁEZ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DAVID ANDRES PELAEZ ARBOLEDA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-1" y="2355975"/>
            <a:ext cx="59301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lang="es-CO" sz="44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Que es Tech Organize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709450" y="3275625"/>
            <a:ext cx="42909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CO" sz="17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Tech Organize es una </a:t>
            </a:r>
            <a:r>
              <a:rPr lang="es-CO" sz="17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página</a:t>
            </a:r>
            <a:r>
              <a:rPr lang="es-CO" sz="17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web de guardado en la nube, pero a su vez se </a:t>
            </a:r>
            <a:r>
              <a:rPr lang="es-CO" sz="17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encargará</a:t>
            </a:r>
            <a:r>
              <a:rPr lang="es-CO" sz="17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de guardar los archivos de forma ordenada, por tipo de archivo .jar, .doc, .pdf, e.t.c.</a:t>
            </a:r>
            <a:endParaRPr i="0" sz="1500" u="none" cap="none" strike="noStrike">
              <a:solidFill>
                <a:srgbClr val="000000"/>
              </a:solidFill>
            </a:endParaRPr>
          </a:p>
        </p:txBody>
      </p:sp>
      <p:pic>
        <p:nvPicPr>
          <p:cNvPr id="117" name="Google Shape;11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5649" y="916400"/>
            <a:ext cx="4124325" cy="522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/>
          <p:nvPr/>
        </p:nvSpPr>
        <p:spPr>
          <a:xfrm>
            <a:off x="456236" y="457723"/>
            <a:ext cx="1051560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b="1" lang="es-CO" sz="4000">
                <a:solidFill>
                  <a:schemeClr val="dk1"/>
                </a:solidFill>
              </a:rPr>
              <a:t>Planteamiento del problema</a:t>
            </a:r>
            <a:endParaRPr b="0" i="0" sz="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202050" y="2164725"/>
            <a:ext cx="11787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63373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Al observar la gran necesidad de mantener un orden en las cosas, se busca crear un software que facilite el orden de los archivos y se aprenda a tener un orden.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s-CO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JUSTIFICACIÓN DEL PROYECTO</a:t>
            </a:r>
            <a:endParaRPr/>
          </a:p>
        </p:txBody>
      </p:sp>
      <p:sp>
        <p:nvSpPr>
          <p:cNvPr id="129" name="Google Shape;129;p5"/>
          <p:cNvSpPr txBox="1"/>
          <p:nvPr/>
        </p:nvSpPr>
        <p:spPr>
          <a:xfrm>
            <a:off x="202050" y="2674075"/>
            <a:ext cx="117879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s-CO" sz="2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El propósito es lograr concientizar a los usuarios y que comprendan la importancia de mantener bien organizadas sus carpetas, para obtener como resultado un fácil acceso a ellos y que los puedan tenerlos a la mano cuando lo necesiten  y de esta forma </a:t>
            </a:r>
            <a:r>
              <a:rPr lang="es-CO" sz="2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también</a:t>
            </a:r>
            <a:r>
              <a:rPr lang="es-CO" sz="2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lograr </a:t>
            </a:r>
            <a:r>
              <a:rPr lang="es-CO" sz="2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tomar</a:t>
            </a:r>
            <a:r>
              <a:rPr lang="es-CO" sz="2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 un orden en la vida cotidiana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af1c984721_0_5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OBJETIVO GENERAL</a:t>
            </a:r>
            <a:endParaRPr/>
          </a:p>
        </p:txBody>
      </p:sp>
      <p:sp>
        <p:nvSpPr>
          <p:cNvPr id="135" name="Google Shape;135;g1af1c984721_0_5"/>
          <p:cNvSpPr txBox="1"/>
          <p:nvPr/>
        </p:nvSpPr>
        <p:spPr>
          <a:xfrm>
            <a:off x="1691775" y="2328450"/>
            <a:ext cx="86226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27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Desarrollar un software el cual permite organizar, limpiar y clasificar los archivos del usuario, teniendo como resultado optimizar la labor de los consumidores y así lograr que sea más práctica y sencilla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af1c984721_0_9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OBJETIVOS </a:t>
            </a: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ESPECÍFICOS</a:t>
            </a: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 </a:t>
            </a:r>
            <a:endParaRPr/>
          </a:p>
        </p:txBody>
      </p:sp>
      <p:sp>
        <p:nvSpPr>
          <p:cNvPr id="141" name="Google Shape;141;g1af1c984721_0_9"/>
          <p:cNvSpPr txBox="1"/>
          <p:nvPr/>
        </p:nvSpPr>
        <p:spPr>
          <a:xfrm>
            <a:off x="2539650" y="1582600"/>
            <a:ext cx="7112700" cy="4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285750" rtl="0" algn="l">
              <a:spcBef>
                <a:spcPts val="45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Optimizar la organización , clasificación y limpieza de los archivos </a:t>
            </a:r>
            <a:endParaRPr sz="2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706755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Usar lenguajes modernos para el aplicativo</a:t>
            </a:r>
            <a:endParaRPr sz="2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706755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Añadir una interfaz práctica y entendible para el usuario</a:t>
            </a:r>
            <a:endParaRPr sz="2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706755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Diseñar una página web y un aplicativo funcional e intuitivo para los usuarios</a:t>
            </a:r>
            <a:endParaRPr sz="2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s-CO" sz="2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Garantizar la seguridad y la privacidad para los archivos guardados, con el fin de que ninguno se extravíe o sea vulnerado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af1c984721_0_30"/>
          <p:cNvSpPr txBox="1"/>
          <p:nvPr/>
        </p:nvSpPr>
        <p:spPr>
          <a:xfrm>
            <a:off x="456236" y="416689"/>
            <a:ext cx="105156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 sz="44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DELIMITACIÓN</a:t>
            </a:r>
            <a:r>
              <a:rPr lang="es-CO" sz="44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 Y ALCANCE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g1af1c984721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000" y="1600800"/>
            <a:ext cx="4800900" cy="42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1af1c984721_0_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5000" y="1600800"/>
            <a:ext cx="4371800" cy="42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1af1c984721_0_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9000" y="1600825"/>
            <a:ext cx="4800900" cy="42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1af1c984721_0_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89900" y="3371465"/>
            <a:ext cx="1935100" cy="856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1af1c984721_0_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25000" y="1590000"/>
            <a:ext cx="4371800" cy="426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9bfb5aa08_1_1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DIAGRAMA DE CLASES</a:t>
            </a:r>
            <a:endParaRPr/>
          </a:p>
        </p:txBody>
      </p:sp>
      <p:pic>
        <p:nvPicPr>
          <p:cNvPr id="157" name="Google Shape;157;g229bfb5aa08_1_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8013" y="1517825"/>
            <a:ext cx="6955975" cy="496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2020-10-01T23:51:28Z</dcterms:created>
  <dc:creator>Jorge Enrique Pedraza Sanchez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